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87E3D-4CB9-4022-920C-A702441436DD}" v="7" dt="2024-04-30T01:05:07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4"/>
    <p:restoredTop sz="94675"/>
  </p:normalViewPr>
  <p:slideViewPr>
    <p:cSldViewPr snapToGrid="0">
      <p:cViewPr>
        <p:scale>
          <a:sx n="77" d="100"/>
          <a:sy n="77" d="100"/>
        </p:scale>
        <p:origin x="144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Robinson" userId="S::drobinson9@student.morainepark.edu::fda73797-a2df-4512-ac55-269f27670400" providerId="AD" clId="Web-{3AF87E3D-4CB9-4022-920C-A702441436DD}"/>
    <pc:docChg chg="modSld">
      <pc:chgData name="Danielle Robinson" userId="S::drobinson9@student.morainepark.edu::fda73797-a2df-4512-ac55-269f27670400" providerId="AD" clId="Web-{3AF87E3D-4CB9-4022-920C-A702441436DD}" dt="2024-04-30T01:05:04.859" v="5" actId="20577"/>
      <pc:docMkLst>
        <pc:docMk/>
      </pc:docMkLst>
      <pc:sldChg chg="modSp">
        <pc:chgData name="Danielle Robinson" userId="S::drobinson9@student.morainepark.edu::fda73797-a2df-4512-ac55-269f27670400" providerId="AD" clId="Web-{3AF87E3D-4CB9-4022-920C-A702441436DD}" dt="2024-04-30T01:05:04.859" v="5" actId="20577"/>
        <pc:sldMkLst>
          <pc:docMk/>
          <pc:sldMk cId="1034380417" sldId="263"/>
        </pc:sldMkLst>
        <pc:spChg chg="mod">
          <ac:chgData name="Danielle Robinson" userId="S::drobinson9@student.morainepark.edu::fda73797-a2df-4512-ac55-269f27670400" providerId="AD" clId="Web-{3AF87E3D-4CB9-4022-920C-A702441436DD}" dt="2024-04-30T01:05:04.859" v="5" actId="20577"/>
          <ac:spMkLst>
            <pc:docMk/>
            <pc:sldMk cId="1034380417" sldId="263"/>
            <ac:spMk id="3" creationId="{FEBBB8AF-CD04-5302-C355-ED710E6E929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CC53F-E23B-C704-2408-AEE63116C6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Changing an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C23A3A-3BF6-4C79-F4D1-F7940BFB2A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Red Bovine Dairy Training Material</a:t>
            </a:r>
          </a:p>
        </p:txBody>
      </p:sp>
    </p:spTree>
    <p:extLst>
      <p:ext uri="{BB962C8B-B14F-4D97-AF65-F5344CB8AC3E}">
        <p14:creationId xmlns:p14="http://schemas.microsoft.com/office/powerpoint/2010/main" val="27790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C59F2-1B6A-FB05-FDA6-0E819C4F8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8102-66A0-D8A0-549B-467A0AB66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5041"/>
            <a:ext cx="9601200" cy="3581400"/>
          </a:xfrm>
        </p:spPr>
        <p:txBody>
          <a:bodyPr/>
          <a:lstStyle/>
          <a:p>
            <a:r>
              <a:rPr lang="en-US" dirty="0"/>
              <a:t>Changing an image on a website is simple</a:t>
            </a:r>
          </a:p>
          <a:p>
            <a:r>
              <a:rPr lang="en-US" dirty="0"/>
              <a:t>Make sure you have the image already downloaded to your computer</a:t>
            </a:r>
          </a:p>
          <a:p>
            <a:pPr lvl="1"/>
            <a:r>
              <a:rPr lang="en-US" dirty="0"/>
              <a:t>Name the picture something simple, like ‘</a:t>
            </a:r>
            <a:r>
              <a:rPr lang="en-US" dirty="0" err="1"/>
              <a:t>grass.jpg</a:t>
            </a:r>
            <a:r>
              <a:rPr lang="en-US" dirty="0"/>
              <a:t>’ 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png</a:t>
            </a:r>
            <a:r>
              <a:rPr lang="en-US" dirty="0"/>
              <a:t>, .gif also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32499C-9B61-E506-4D26-D64FD451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995" y="3445741"/>
            <a:ext cx="2322405" cy="25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6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0F4B-B7D2-916B-F5A6-D8580581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cPanel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BB3B2-DF75-356A-63F4-A49736A62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rmAutofit/>
          </a:bodyPr>
          <a:lstStyle/>
          <a:p>
            <a:r>
              <a:rPr lang="en-US" dirty="0"/>
              <a:t>Once you log into cPanel, click </a:t>
            </a:r>
            <a:r>
              <a:rPr lang="en-US" dirty="0" err="1"/>
              <a:t>public_html</a:t>
            </a:r>
            <a:endParaRPr lang="en-US" dirty="0"/>
          </a:p>
          <a:p>
            <a:r>
              <a:rPr lang="en-US" dirty="0"/>
              <a:t>Find the file named ‘wdim2024_redbovinedairyfarms’ and click it</a:t>
            </a:r>
          </a:p>
          <a:p>
            <a:r>
              <a:rPr lang="en-US" dirty="0"/>
              <a:t>Select the ‘images’ file, and upload your image to it using the ‘Upload’ button</a:t>
            </a:r>
          </a:p>
          <a:p>
            <a:r>
              <a:rPr lang="en-US" dirty="0"/>
              <a:t>Return to the previous page using the ‘Up One Level’ button</a:t>
            </a:r>
          </a:p>
          <a:p>
            <a:r>
              <a:rPr lang="en-US" dirty="0"/>
              <a:t>Select the HTML file of the page containing the image you wish to change</a:t>
            </a:r>
          </a:p>
          <a:p>
            <a:pPr lvl="1"/>
            <a:r>
              <a:rPr lang="en-US" dirty="0"/>
              <a:t>To find the file, look at the end of the URL</a:t>
            </a:r>
          </a:p>
          <a:p>
            <a:pPr lvl="1"/>
            <a:r>
              <a:rPr lang="en-US" dirty="0"/>
              <a:t>The file will be labeled along the lines of ‘[name].html’ or ’[name].</a:t>
            </a:r>
            <a:r>
              <a:rPr lang="en-US" dirty="0" err="1"/>
              <a:t>htm</a:t>
            </a:r>
            <a:r>
              <a:rPr lang="en-US" dirty="0"/>
              <a:t>’</a:t>
            </a:r>
          </a:p>
          <a:p>
            <a:pPr lvl="1"/>
            <a:r>
              <a:rPr lang="en-US" dirty="0"/>
              <a:t>The following slides will demonstrate these steps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5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4B801AA-8CDB-1A99-364A-96DB31812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615" y="349778"/>
            <a:ext cx="9394769" cy="615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7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A23B1F73-80BB-15AE-428C-31BF3A099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451" y="495300"/>
            <a:ext cx="9721098" cy="5867400"/>
          </a:xfrm>
        </p:spPr>
      </p:pic>
    </p:spTree>
    <p:extLst>
      <p:ext uri="{BB962C8B-B14F-4D97-AF65-F5344CB8AC3E}">
        <p14:creationId xmlns:p14="http://schemas.microsoft.com/office/powerpoint/2010/main" val="2198449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F878-A36C-2697-0CA7-3D655C99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an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E3623-3529-4DA4-72D1-A0FF41EB2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en-US" dirty="0"/>
              <a:t>Right-click the file, and select ‘Edit’, and select ‘Edit’ in the pop-up</a:t>
            </a:r>
          </a:p>
          <a:p>
            <a:r>
              <a:rPr lang="en-US" dirty="0"/>
              <a:t>This will open the file</a:t>
            </a:r>
          </a:p>
          <a:p>
            <a:r>
              <a:rPr lang="en-US" dirty="0"/>
              <a:t>Make sure to only change the image using the following steps</a:t>
            </a:r>
          </a:p>
          <a:p>
            <a:pPr lvl="1"/>
            <a:r>
              <a:rPr lang="en-US" dirty="0"/>
              <a:t>Find the &lt;</a:t>
            </a:r>
            <a:r>
              <a:rPr lang="en-US" dirty="0" err="1"/>
              <a:t>img</a:t>
            </a:r>
            <a:r>
              <a:rPr lang="en-US" dirty="0"/>
              <a:t>&gt; element</a:t>
            </a:r>
          </a:p>
          <a:p>
            <a:pPr lvl="2"/>
            <a:r>
              <a:rPr lang="en-US" dirty="0"/>
              <a:t>The file will follow the same flow as the page visually</a:t>
            </a:r>
          </a:p>
          <a:p>
            <a:pPr lvl="1"/>
            <a:r>
              <a:rPr lang="en-US" dirty="0"/>
              <a:t>Locate the ‘</a:t>
            </a:r>
            <a:r>
              <a:rPr lang="en-US" dirty="0" err="1"/>
              <a:t>src</a:t>
            </a:r>
            <a:r>
              <a:rPr lang="en-US" dirty="0"/>
              <a:t>=‘ attribute</a:t>
            </a:r>
          </a:p>
          <a:p>
            <a:pPr lvl="2"/>
            <a:r>
              <a:rPr lang="en-US" dirty="0"/>
              <a:t>This determines where the image comes from</a:t>
            </a:r>
          </a:p>
          <a:p>
            <a:pPr lvl="1"/>
            <a:r>
              <a:rPr lang="en-US" dirty="0"/>
              <a:t>Change the existing ‘[name].jpg’ to the new file name</a:t>
            </a:r>
          </a:p>
          <a:p>
            <a:pPr lvl="2"/>
            <a:r>
              <a:rPr lang="en-US" dirty="0"/>
              <a:t>Keep the ‘images/’ before the image name, or else the image will not upload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11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205B0-E160-2304-FA14-B8BECCF62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BB8AF-CD04-5302-C355-ED710E6E9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n-US" dirty="0"/>
              <a:t>Select ‘Save Changes’</a:t>
            </a:r>
            <a:endParaRPr lang="en-US"/>
          </a:p>
          <a:p>
            <a:pPr marL="383540" indent="-383540"/>
            <a:r>
              <a:rPr lang="en-US" dirty="0"/>
              <a:t>There you have it! Refresh your website, and your image should be changed</a:t>
            </a:r>
          </a:p>
          <a:p>
            <a:pPr marL="383540" indent="-383540"/>
            <a:r>
              <a:rPr lang="en-US" dirty="0"/>
              <a:t>If your image doesn’t change, or you struggle with the process, don’t hesitate to reach out to any member of Go Social Website Design for support</a:t>
            </a:r>
          </a:p>
        </p:txBody>
      </p:sp>
    </p:spTree>
    <p:extLst>
      <p:ext uri="{BB962C8B-B14F-4D97-AF65-F5344CB8AC3E}">
        <p14:creationId xmlns:p14="http://schemas.microsoft.com/office/powerpoint/2010/main" val="103438041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34</TotalTime>
  <Words>301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Crop</vt:lpstr>
      <vt:lpstr>Changing an image</vt:lpstr>
      <vt:lpstr>Introduction</vt:lpstr>
      <vt:lpstr>Navigating cPanel</vt:lpstr>
      <vt:lpstr>PowerPoint Presentation</vt:lpstr>
      <vt:lpstr>PowerPoint Presentation</vt:lpstr>
      <vt:lpstr>Changing an Image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an image</dc:title>
  <dc:creator>Molly Atkinson</dc:creator>
  <cp:lastModifiedBy>Molly Atkinson</cp:lastModifiedBy>
  <cp:revision>20</cp:revision>
  <dcterms:created xsi:type="dcterms:W3CDTF">2024-04-30T00:23:52Z</dcterms:created>
  <dcterms:modified xsi:type="dcterms:W3CDTF">2024-04-30T01:05:08Z</dcterms:modified>
</cp:coreProperties>
</file>